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0" r:id="rId1"/>
  </p:sldMasterIdLst>
  <p:sldIdLst>
    <p:sldId id="256" r:id="rId2"/>
    <p:sldId id="258" r:id="rId3"/>
    <p:sldId id="293" r:id="rId4"/>
    <p:sldId id="294" r:id="rId5"/>
    <p:sldId id="295" r:id="rId6"/>
    <p:sldId id="296" r:id="rId7"/>
    <p:sldId id="299" r:id="rId8"/>
    <p:sldId id="300" r:id="rId9"/>
    <p:sldId id="301" r:id="rId10"/>
    <p:sldId id="302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D9A2-4176-40F0-8C7E-5B60D8553A48}" type="datetimeFigureOut">
              <a:rPr lang="tr-TR" smtClean="0"/>
              <a:t>30.01.2023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945-2A58-4545-8EB3-9A432F80D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51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D9A2-4176-40F0-8C7E-5B60D8553A48}" type="datetimeFigureOut">
              <a:rPr lang="tr-TR" smtClean="0"/>
              <a:t>30.01.2023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945-2A58-4545-8EB3-9A432F80D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6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D9A2-4176-40F0-8C7E-5B60D8553A48}" type="datetimeFigureOut">
              <a:rPr lang="tr-TR" smtClean="0"/>
              <a:t>30.01.2023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945-2A58-4545-8EB3-9A432F80D18D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5324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D9A2-4176-40F0-8C7E-5B60D8553A48}" type="datetimeFigureOut">
              <a:rPr lang="tr-TR" smtClean="0"/>
              <a:t>30.01.2023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945-2A58-4545-8EB3-9A432F80D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981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D9A2-4176-40F0-8C7E-5B60D8553A48}" type="datetimeFigureOut">
              <a:rPr lang="tr-TR" smtClean="0"/>
              <a:t>30.01.2023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945-2A58-4545-8EB3-9A432F80D18D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6030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D9A2-4176-40F0-8C7E-5B60D8553A48}" type="datetimeFigureOut">
              <a:rPr lang="tr-TR" smtClean="0"/>
              <a:t>30.01.2023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945-2A58-4545-8EB3-9A432F80D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229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D9A2-4176-40F0-8C7E-5B60D8553A48}" type="datetimeFigureOut">
              <a:rPr lang="tr-TR" smtClean="0"/>
              <a:t>30.01.2023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945-2A58-4545-8EB3-9A432F80D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696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D9A2-4176-40F0-8C7E-5B60D8553A48}" type="datetimeFigureOut">
              <a:rPr lang="tr-TR" smtClean="0"/>
              <a:t>30.01.2023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945-2A58-4545-8EB3-9A432F80D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51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D9A2-4176-40F0-8C7E-5B60D8553A48}" type="datetimeFigureOut">
              <a:rPr lang="tr-TR" smtClean="0"/>
              <a:t>30.01.2023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945-2A58-4545-8EB3-9A432F80D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532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D9A2-4176-40F0-8C7E-5B60D8553A48}" type="datetimeFigureOut">
              <a:rPr lang="tr-TR" smtClean="0"/>
              <a:t>30.01.2023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945-2A58-4545-8EB3-9A432F80D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190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D9A2-4176-40F0-8C7E-5B60D8553A48}" type="datetimeFigureOut">
              <a:rPr lang="tr-TR" smtClean="0"/>
              <a:t>30.01.2023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945-2A58-4545-8EB3-9A432F80D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11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D9A2-4176-40F0-8C7E-5B60D8553A48}" type="datetimeFigureOut">
              <a:rPr lang="tr-TR" smtClean="0"/>
              <a:t>30.01.2023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945-2A58-4545-8EB3-9A432F80D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211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D9A2-4176-40F0-8C7E-5B60D8553A48}" type="datetimeFigureOut">
              <a:rPr lang="tr-TR" smtClean="0"/>
              <a:t>30.01.2023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945-2A58-4545-8EB3-9A432F80D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79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D9A2-4176-40F0-8C7E-5B60D8553A48}" type="datetimeFigureOut">
              <a:rPr lang="tr-TR" smtClean="0"/>
              <a:t>30.01.2023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945-2A58-4545-8EB3-9A432F80D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84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D9A2-4176-40F0-8C7E-5B60D8553A48}" type="datetimeFigureOut">
              <a:rPr lang="tr-TR" smtClean="0"/>
              <a:t>30.01.2023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945-2A58-4545-8EB3-9A432F80D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49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D9A2-4176-40F0-8C7E-5B60D8553A48}" type="datetimeFigureOut">
              <a:rPr lang="tr-TR" smtClean="0"/>
              <a:t>30.01.2023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C945-2A58-4545-8EB3-9A432F80D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91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1D9A2-4176-40F0-8C7E-5B60D8553A48}" type="datetimeFigureOut">
              <a:rPr lang="tr-TR" smtClean="0"/>
              <a:t>30.01.2023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F1FC945-2A58-4545-8EB3-9A432F80D1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472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  <p:sldLayoutId id="2147484193" r:id="rId13"/>
    <p:sldLayoutId id="2147484194" r:id="rId14"/>
    <p:sldLayoutId id="2147484195" r:id="rId15"/>
    <p:sldLayoutId id="21474841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47CB17D-DC1B-664D-A78F-99224A8C3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8235"/>
            <a:ext cx="12191999" cy="6896235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EF5F8394-F3E4-2F41-A5F5-FDFB764FC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183" y="2360592"/>
            <a:ext cx="3073635" cy="307363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800905" y="878813"/>
            <a:ext cx="8590190" cy="167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52" b="1" dirty="0" smtClean="0">
                <a:solidFill>
                  <a:srgbClr val="F1C16A"/>
                </a:solidFill>
                <a:latin typeface="DIN Pro Condensed"/>
                <a:cs typeface="Arial" panose="020B0604020202020204" pitchFamily="34" charset="0"/>
              </a:rPr>
              <a:t>T.C.</a:t>
            </a:r>
          </a:p>
          <a:p>
            <a:pPr algn="ctr"/>
            <a:r>
              <a:rPr lang="tr-TR" sz="2052" b="1" dirty="0" smtClean="0">
                <a:solidFill>
                  <a:srgbClr val="F1C16A"/>
                </a:solidFill>
                <a:latin typeface="DIN Pro Condensed"/>
                <a:cs typeface="Arial" panose="020B0604020202020204" pitchFamily="34" charset="0"/>
              </a:rPr>
              <a:t>BOLU VALİLİĞİ</a:t>
            </a:r>
          </a:p>
          <a:p>
            <a:pPr algn="ctr"/>
            <a:r>
              <a:rPr lang="tr-TR" sz="2052" b="1" dirty="0" smtClean="0">
                <a:solidFill>
                  <a:srgbClr val="F1C16A"/>
                </a:solidFill>
                <a:latin typeface="DIN Pro Condensed"/>
                <a:cs typeface="Arial" panose="020B0604020202020204" pitchFamily="34" charset="0"/>
              </a:rPr>
              <a:t>BOLU GENÇLİK VE SPOR İL MÜDÜRLÜĞÜ</a:t>
            </a:r>
          </a:p>
          <a:p>
            <a:pPr algn="ctr"/>
            <a:r>
              <a:rPr lang="tr-TR" sz="2052" b="1" dirty="0" smtClean="0">
                <a:solidFill>
                  <a:srgbClr val="F1C16A"/>
                </a:solidFill>
                <a:latin typeface="DIN Pro Condensed"/>
                <a:cs typeface="Arial" panose="020B0604020202020204" pitchFamily="34" charset="0"/>
              </a:rPr>
              <a:t>Sicil Lisans ve Spor Kulüpleri Birimi</a:t>
            </a:r>
            <a:endParaRPr lang="tr-TR" sz="2052" b="1" dirty="0">
              <a:solidFill>
                <a:srgbClr val="F1C16A"/>
              </a:solidFill>
              <a:latin typeface="DIN Pro Condensed"/>
              <a:cs typeface="Arial" panose="020B0604020202020204" pitchFamily="34" charset="0"/>
            </a:endParaRPr>
          </a:p>
          <a:p>
            <a:pPr algn="ctr"/>
            <a:endParaRPr lang="tr-TR" sz="2052" dirty="0">
              <a:solidFill>
                <a:srgbClr val="F1C16A"/>
              </a:solidFill>
              <a:latin typeface="DIN Pro Condense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6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BRANŞ İPTALİ İÇİN SPOR KULÜBÜ TARAFINDAN HAZIRLANACAK EVRAKLAR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068401"/>
            <a:ext cx="4372838" cy="1446586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tr-TR" sz="2400" b="1" dirty="0" smtClean="0"/>
              <a:t>Dilekçe</a:t>
            </a:r>
          </a:p>
          <a:p>
            <a:pPr marL="742950" indent="-742950">
              <a:buAutoNum type="arabicPeriod"/>
            </a:pPr>
            <a:r>
              <a:rPr lang="tr-TR" sz="2400" b="1" dirty="0" smtClean="0"/>
              <a:t>Karar Defteri Fotokopisi</a:t>
            </a:r>
          </a:p>
        </p:txBody>
      </p:sp>
    </p:spTree>
    <p:extLst>
      <p:ext uri="{BB962C8B-B14F-4D97-AF65-F5344CB8AC3E}">
        <p14:creationId xmlns:p14="http://schemas.microsoft.com/office/powerpoint/2010/main" val="140171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59833" y="2145135"/>
            <a:ext cx="7099464" cy="2567730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Spor Dalı Tescil ve Branş İlavesi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8508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İstenen Evraklar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588169"/>
            <a:ext cx="8596668" cy="445319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800" b="1" dirty="0" smtClean="0"/>
              <a:t>Dilekçe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800" b="1" dirty="0" smtClean="0"/>
              <a:t>Karar Defteri Fotokopisi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800" b="1" dirty="0" smtClean="0"/>
              <a:t>Spor </a:t>
            </a:r>
            <a:r>
              <a:rPr lang="tr-TR" sz="2800" b="1" dirty="0"/>
              <a:t>Dalı Tescil ve Branş İlave </a:t>
            </a:r>
            <a:r>
              <a:rPr lang="tr-TR" sz="2800" b="1" dirty="0" smtClean="0"/>
              <a:t>Taahhütnamesi</a:t>
            </a:r>
            <a:endParaRPr lang="tr-TR" sz="2800" b="1" dirty="0"/>
          </a:p>
          <a:p>
            <a:pPr marL="457200" indent="-457200">
              <a:buFont typeface="+mj-lt"/>
              <a:buAutoNum type="arabicPeriod"/>
            </a:pPr>
            <a:r>
              <a:rPr lang="tr-TR" sz="2800" b="1" dirty="0" smtClean="0"/>
              <a:t>Antrenörlük Belgesi Fotokopisi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800" b="1" dirty="0" smtClean="0"/>
              <a:t>Antrenörlük Sözleşmesi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800" b="1" dirty="0" smtClean="0"/>
              <a:t>Tesis Bilgileri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800" b="1" dirty="0"/>
              <a:t>Spor Federasyonu Talimatlarında Belirlenen Diğer Belgeler (Spor Dalının Özelliğine Göre</a:t>
            </a:r>
            <a:r>
              <a:rPr lang="tr-TR" sz="28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943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1. Dilekçe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510019"/>
            <a:ext cx="3131268" cy="4531344"/>
          </a:xfrm>
        </p:spPr>
        <p:txBody>
          <a:bodyPr/>
          <a:lstStyle/>
          <a:p>
            <a:r>
              <a:rPr lang="tr-TR" dirty="0" smtClean="0"/>
              <a:t>Yönetim kurulu başkanı tarafından imzalı ve mühürlü olacak.</a:t>
            </a:r>
            <a:endParaRPr lang="tr-TR" dirty="0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642098"/>
              </p:ext>
            </p:extLst>
          </p:nvPr>
        </p:nvGraphicFramePr>
        <p:xfrm>
          <a:off x="4396589" y="841624"/>
          <a:ext cx="428942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Belge" r:id="rId3" imgW="5746651" imgH="7260179" progId="Word.Document.12">
                  <p:embed/>
                </p:oleObj>
              </mc:Choice>
              <mc:Fallback>
                <p:oleObj name="Belge" r:id="rId3" imgW="5746651" imgH="72601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6589" y="841624"/>
                        <a:ext cx="428942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52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2</a:t>
            </a:r>
            <a:r>
              <a:rPr lang="tr-TR" b="1" dirty="0" smtClean="0"/>
              <a:t>. Karar Defteri Fotokopisi</a:t>
            </a:r>
            <a:endParaRPr lang="tr-TR" b="1" dirty="0"/>
          </a:p>
        </p:txBody>
      </p:sp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225461"/>
              </p:ext>
            </p:extLst>
          </p:nvPr>
        </p:nvGraphicFramePr>
        <p:xfrm>
          <a:off x="4245326" y="1211277"/>
          <a:ext cx="3858440" cy="545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Acrobat Document" r:id="rId3" imgW="5667375" imgH="8019903" progId="Acrobat.Document.DC">
                  <p:embed/>
                </p:oleObj>
              </mc:Choice>
              <mc:Fallback>
                <p:oleObj name="Acrobat Document" r:id="rId3" imgW="5667375" imgH="801990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5326" y="1211277"/>
                        <a:ext cx="3858440" cy="545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677333" y="1507959"/>
            <a:ext cx="3257103" cy="4581530"/>
          </a:xfrm>
        </p:spPr>
        <p:txBody>
          <a:bodyPr>
            <a:normAutofit/>
          </a:bodyPr>
          <a:lstStyle/>
          <a:p>
            <a:r>
              <a:rPr lang="tr-TR" sz="2400" u="sng" dirty="0" smtClean="0">
                <a:solidFill>
                  <a:srgbClr val="FF0000"/>
                </a:solidFill>
              </a:rPr>
              <a:t>Yönetim </a:t>
            </a:r>
            <a:r>
              <a:rPr lang="tr-TR" sz="2400" u="sng" dirty="0">
                <a:solidFill>
                  <a:srgbClr val="FF0000"/>
                </a:solidFill>
              </a:rPr>
              <a:t>kurulu kararları </a:t>
            </a:r>
            <a:r>
              <a:rPr lang="tr-TR" sz="2400" dirty="0"/>
              <a:t>tarih </a:t>
            </a:r>
            <a:r>
              <a:rPr lang="tr-TR" sz="2400" dirty="0" smtClean="0"/>
              <a:t>ve numara </a:t>
            </a:r>
            <a:r>
              <a:rPr lang="tr-TR" sz="2400" dirty="0"/>
              <a:t>sırasıyla bu deftere yazılır ve kararların </a:t>
            </a:r>
            <a:r>
              <a:rPr lang="tr-TR" sz="2400" dirty="0" smtClean="0"/>
              <a:t>altı toplantıya katılan üyelerce </a:t>
            </a:r>
            <a:r>
              <a:rPr lang="tr-TR" sz="2400" dirty="0"/>
              <a:t>imzalanır.</a:t>
            </a:r>
          </a:p>
        </p:txBody>
      </p:sp>
    </p:spTree>
    <p:extLst>
      <p:ext uri="{BB962C8B-B14F-4D97-AF65-F5344CB8AC3E}">
        <p14:creationId xmlns:p14="http://schemas.microsoft.com/office/powerpoint/2010/main" val="206095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3</a:t>
            </a:r>
            <a:r>
              <a:rPr lang="tr-TR" b="1" dirty="0" smtClean="0"/>
              <a:t>. Spor </a:t>
            </a:r>
            <a:r>
              <a:rPr lang="tr-TR" b="1" dirty="0"/>
              <a:t>Dalı Tescil ve Branş İlave Taahhütnamesi</a:t>
            </a:r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566714"/>
              </p:ext>
            </p:extLst>
          </p:nvPr>
        </p:nvGraphicFramePr>
        <p:xfrm>
          <a:off x="4497496" y="1400962"/>
          <a:ext cx="4125009" cy="5320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Belge" r:id="rId3" imgW="5746651" imgH="7412556" progId="Word.Document.12">
                  <p:embed/>
                </p:oleObj>
              </mc:Choice>
              <mc:Fallback>
                <p:oleObj name="Belge" r:id="rId3" imgW="5746651" imgH="74125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7496" y="1400962"/>
                        <a:ext cx="4125009" cy="5320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060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4. Antrenörlük Belgesi Fotokopisi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588169"/>
            <a:ext cx="8596668" cy="4453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Taahhüt edilen spor dallarında görevlendirilecek antrenörler için </a:t>
            </a:r>
            <a:r>
              <a:rPr lang="tr-TR" sz="2400" u="sng" dirty="0">
                <a:solidFill>
                  <a:srgbClr val="FF0000"/>
                </a:solidFill>
              </a:rPr>
              <a:t>en az ikinci kademe</a:t>
            </a:r>
            <a:r>
              <a:rPr lang="tr-TR" sz="2400" dirty="0"/>
              <a:t>, ihtisas kulüpleri için </a:t>
            </a:r>
            <a:r>
              <a:rPr lang="tr-TR" sz="2400" u="sng" dirty="0">
                <a:solidFill>
                  <a:srgbClr val="FF0000"/>
                </a:solidFill>
              </a:rPr>
              <a:t>en az üçüncü kademe antrenörlük </a:t>
            </a:r>
            <a:r>
              <a:rPr lang="tr-TR" sz="2400" dirty="0" smtClean="0"/>
              <a:t>belgesinin</a:t>
            </a:r>
            <a:r>
              <a:rPr lang="tr-TR" sz="2400" dirty="0"/>
              <a:t> </a:t>
            </a:r>
            <a:r>
              <a:rPr lang="tr-TR" sz="2400" dirty="0" smtClean="0"/>
              <a:t>fotokopisi.</a:t>
            </a:r>
            <a:endParaRPr lang="tr-T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56266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5</a:t>
            </a:r>
            <a:r>
              <a:rPr lang="tr-TR" b="1" dirty="0" smtClean="0"/>
              <a:t>. </a:t>
            </a:r>
            <a:r>
              <a:rPr lang="tr-TR" b="1" dirty="0"/>
              <a:t>Antrenörlük Sözleşmesi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588169"/>
            <a:ext cx="6260361" cy="4453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Spor kulübü ile antrenör arasında imzalanan antrenörlük sözleşme</a:t>
            </a:r>
            <a:endParaRPr lang="tr-TR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143784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6. Tesis </a:t>
            </a:r>
            <a:r>
              <a:rPr lang="tr-TR" b="1" dirty="0"/>
              <a:t>Bilgileri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522294"/>
            <a:ext cx="4372838" cy="3229588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Salon </a:t>
            </a:r>
            <a:r>
              <a:rPr lang="tr-TR" sz="2400" b="1" dirty="0"/>
              <a:t>kendine aitse tapu,</a:t>
            </a:r>
          </a:p>
          <a:p>
            <a:r>
              <a:rPr lang="tr-TR" sz="2400" b="1" dirty="0"/>
              <a:t>Kiralık ise kira sözleşmesi,</a:t>
            </a:r>
          </a:p>
          <a:p>
            <a:r>
              <a:rPr lang="tr-TR" sz="2400" b="1" dirty="0"/>
              <a:t>Saha tahsis yazısı.</a:t>
            </a:r>
          </a:p>
          <a:p>
            <a:pPr marL="0" indent="0">
              <a:buNone/>
            </a:pPr>
            <a:endParaRPr lang="tr-TR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2626835735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Sar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1515</TotalTime>
  <Words>168</Words>
  <Application>Microsoft Office PowerPoint</Application>
  <PresentationFormat>Geniş ekran</PresentationFormat>
  <Paragraphs>29</Paragraphs>
  <Slides>10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Arial</vt:lpstr>
      <vt:lpstr>DIN Pro Condensed</vt:lpstr>
      <vt:lpstr>Trebuchet MS</vt:lpstr>
      <vt:lpstr>Wingdings 3</vt:lpstr>
      <vt:lpstr>Yüzeyler</vt:lpstr>
      <vt:lpstr>Belge</vt:lpstr>
      <vt:lpstr>Acrobat Document</vt:lpstr>
      <vt:lpstr>PowerPoint Sunusu</vt:lpstr>
      <vt:lpstr>Spor Dalı Tescil ve Branş İlavesi</vt:lpstr>
      <vt:lpstr>İstenen Evraklar</vt:lpstr>
      <vt:lpstr>1. Dilekçe</vt:lpstr>
      <vt:lpstr>2. Karar Defteri Fotokopisi</vt:lpstr>
      <vt:lpstr>3. Spor Dalı Tescil ve Branş İlave Taahhütnamesi</vt:lpstr>
      <vt:lpstr>4. Antrenörlük Belgesi Fotokopisi</vt:lpstr>
      <vt:lpstr>5. Antrenörlük Sözleşmesi</vt:lpstr>
      <vt:lpstr>6. Tesis Bilgileri</vt:lpstr>
      <vt:lpstr>BRANŞ İPTALİ İÇİN SPOR KULÜBÜ TARAFINDAN HAZIRLANACAK EVRAKLAR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Ramazan ÖZTEKİN</dc:creator>
  <cp:lastModifiedBy>Ramazan ÖZTEKİN</cp:lastModifiedBy>
  <cp:revision>137</cp:revision>
  <dcterms:created xsi:type="dcterms:W3CDTF">2022-12-20T10:40:06Z</dcterms:created>
  <dcterms:modified xsi:type="dcterms:W3CDTF">2023-01-30T12:13:25Z</dcterms:modified>
</cp:coreProperties>
</file>